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7559675" cy="10691813"/>
  <p:notesSz cx="6799263" cy="9929813"/>
  <p:defaultTextStyle>
    <a:defPPr>
      <a:defRPr lang="fr-FR"/>
    </a:defPPr>
    <a:lvl1pPr marL="0" algn="l" defTabSz="966736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1pPr>
    <a:lvl2pPr marL="483368" algn="l" defTabSz="966736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2pPr>
    <a:lvl3pPr marL="966736" algn="l" defTabSz="966736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3pPr>
    <a:lvl4pPr marL="1450104" algn="l" defTabSz="966736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4pPr>
    <a:lvl5pPr marL="1933471" algn="l" defTabSz="966736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5pPr>
    <a:lvl6pPr marL="2416840" algn="l" defTabSz="966736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6pPr>
    <a:lvl7pPr marL="2900206" algn="l" defTabSz="966736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7pPr>
    <a:lvl8pPr marL="3383574" algn="l" defTabSz="966736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8pPr>
    <a:lvl9pPr marL="3866942" algn="l" defTabSz="966736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10" autoAdjust="0"/>
    <p:restoredTop sz="94662" autoAdjust="0"/>
  </p:normalViewPr>
  <p:slideViewPr>
    <p:cSldViewPr>
      <p:cViewPr varScale="1">
        <p:scale>
          <a:sx n="60" d="100"/>
          <a:sy n="60" d="100"/>
        </p:scale>
        <p:origin x="3144" y="72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347" cy="496490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4" y="3"/>
            <a:ext cx="2946347" cy="496490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DD50F082-91AF-4278-B238-A0A84A775C67}" type="datetimeFigureOut">
              <a:rPr lang="fr-FR" smtClean="0"/>
              <a:t>22/10/2019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366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5"/>
          </a:xfrm>
          <a:prstGeom prst="rect">
            <a:avLst/>
          </a:prstGeom>
        </p:spPr>
        <p:txBody>
          <a:bodyPr vert="horz" lIns="91436" tIns="45718" rIns="91436" bIns="4571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4" y="9431600"/>
            <a:ext cx="2946347" cy="496490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9245D9DB-48C5-4A0E-8903-BF12228AD0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261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673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1pPr>
    <a:lvl2pPr marL="483368" algn="l" defTabSz="96673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2pPr>
    <a:lvl3pPr marL="966736" algn="l" defTabSz="96673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3pPr>
    <a:lvl4pPr marL="1450104" algn="l" defTabSz="96673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4pPr>
    <a:lvl5pPr marL="1933471" algn="l" defTabSz="96673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5pPr>
    <a:lvl6pPr marL="2416840" algn="l" defTabSz="96673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900206" algn="l" defTabSz="96673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574" algn="l" defTabSz="96673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942" algn="l" defTabSz="96673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82800" y="744538"/>
            <a:ext cx="2633663" cy="37242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45D9DB-48C5-4A0E-8903-BF12228AD05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342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81" y="2969968"/>
            <a:ext cx="6236732" cy="4044079"/>
          </a:xfrm>
        </p:spPr>
        <p:txBody>
          <a:bodyPr anchor="b"/>
          <a:lstStyle>
            <a:lvl1pPr>
              <a:defRPr sz="660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6981" y="7127876"/>
            <a:ext cx="5342171" cy="166317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114E-4CC7-4E23-B0E7-34AFB37A8569}" type="datetimeFigureOut">
              <a:rPr lang="fr-FR" smtClean="0"/>
              <a:t>22/10/2019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3D20-4759-4BC7-992D-CA52A00EBA4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114E-4CC7-4E23-B0E7-34AFB37A8569}" type="datetimeFigureOut">
              <a:rPr lang="fr-FR" smtClean="0"/>
              <a:t>22/10/2019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3D20-4759-4BC7-992D-CA52A00EBA4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0767" y="428170"/>
            <a:ext cx="1448938" cy="9122690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990" y="428170"/>
            <a:ext cx="4976785" cy="912269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114E-4CC7-4E23-B0E7-34AFB37A8569}" type="datetimeFigureOut">
              <a:rPr lang="fr-FR" smtClean="0"/>
              <a:t>22/10/2019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3D20-4759-4BC7-992D-CA52A00EBA4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114E-4CC7-4E23-B0E7-34AFB37A8569}" type="datetimeFigureOut">
              <a:rPr lang="fr-FR" smtClean="0"/>
              <a:t>22/10/2019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3D20-4759-4BC7-992D-CA52A00EBA4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9" y="8553463"/>
            <a:ext cx="6332540" cy="1821569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4" y="6006738"/>
            <a:ext cx="5072594" cy="254673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1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5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7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114E-4CC7-4E23-B0E7-34AFB37A8569}" type="datetimeFigureOut">
              <a:rPr lang="fr-FR" smtClean="0"/>
              <a:t>22/10/2019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3D20-4759-4BC7-992D-CA52A00EBA4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6" y="2394974"/>
            <a:ext cx="3023870" cy="7156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3847" y="2394974"/>
            <a:ext cx="3023870" cy="7156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114E-4CC7-4E23-B0E7-34AFB37A8569}" type="datetimeFigureOut">
              <a:rPr lang="fr-FR" smtClean="0"/>
              <a:t>22/10/2019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3D20-4759-4BC7-992D-CA52A00EBA4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6" y="2393290"/>
            <a:ext cx="3023870" cy="997407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15" indent="0">
              <a:buNone/>
              <a:defRPr sz="2000" b="1"/>
            </a:lvl2pPr>
            <a:lvl3pPr marL="914430" indent="0">
              <a:buNone/>
              <a:defRPr sz="1800" b="1"/>
            </a:lvl3pPr>
            <a:lvl4pPr marL="1371646" indent="0">
              <a:buNone/>
              <a:defRPr sz="1600" b="1"/>
            </a:lvl4pPr>
            <a:lvl5pPr marL="1828861" indent="0">
              <a:buNone/>
              <a:defRPr sz="1600" b="1"/>
            </a:lvl5pPr>
            <a:lvl6pPr marL="2286076" indent="0">
              <a:buNone/>
              <a:defRPr sz="1600" b="1"/>
            </a:lvl6pPr>
            <a:lvl7pPr marL="2743292" indent="0">
              <a:buNone/>
              <a:defRPr sz="1600" b="1"/>
            </a:lvl7pPr>
            <a:lvl8pPr marL="3200507" indent="0">
              <a:buNone/>
              <a:defRPr sz="1600" b="1"/>
            </a:lvl8pPr>
            <a:lvl9pPr marL="3657721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6" y="3390690"/>
            <a:ext cx="3023870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3847" y="2393290"/>
            <a:ext cx="3023870" cy="997407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15" indent="0">
              <a:buNone/>
              <a:defRPr sz="2000" b="1"/>
            </a:lvl2pPr>
            <a:lvl3pPr marL="914430" indent="0">
              <a:buNone/>
              <a:defRPr sz="1800" b="1"/>
            </a:lvl3pPr>
            <a:lvl4pPr marL="1371646" indent="0">
              <a:buNone/>
              <a:defRPr sz="1600" b="1"/>
            </a:lvl4pPr>
            <a:lvl5pPr marL="1828861" indent="0">
              <a:buNone/>
              <a:defRPr sz="1600" b="1"/>
            </a:lvl5pPr>
            <a:lvl6pPr marL="2286076" indent="0">
              <a:buNone/>
              <a:defRPr sz="1600" b="1"/>
            </a:lvl6pPr>
            <a:lvl7pPr marL="2743292" indent="0">
              <a:buNone/>
              <a:defRPr sz="1600" b="1"/>
            </a:lvl7pPr>
            <a:lvl8pPr marL="3200507" indent="0">
              <a:buNone/>
              <a:defRPr sz="1600" b="1"/>
            </a:lvl8pPr>
            <a:lvl9pPr marL="3657721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3847" y="3390690"/>
            <a:ext cx="3023870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114E-4CC7-4E23-B0E7-34AFB37A8569}" type="datetimeFigureOut">
              <a:rPr lang="fr-FR" smtClean="0"/>
              <a:t>22/10/2019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3D20-4759-4BC7-992D-CA52A00EBA4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114E-4CC7-4E23-B0E7-34AFB37A8569}" type="datetimeFigureOut">
              <a:rPr lang="fr-FR" smtClean="0"/>
              <a:t>22/10/2019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3D20-4759-4BC7-992D-CA52A00EBA4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114E-4CC7-4E23-B0E7-34AFB37A8569}" type="datetimeFigureOut">
              <a:rPr lang="fr-FR" smtClean="0"/>
              <a:t>22/10/2019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3D20-4759-4BC7-992D-CA52A00EBA4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95" y="8567722"/>
            <a:ext cx="6425724" cy="926623"/>
          </a:xfrm>
        </p:spPr>
        <p:txBody>
          <a:bodyPr anchor="b"/>
          <a:lstStyle>
            <a:lvl1pPr algn="ctr">
              <a:defRPr sz="2201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98" y="9503850"/>
            <a:ext cx="6425725" cy="950383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15" indent="0">
              <a:buNone/>
              <a:defRPr sz="1200"/>
            </a:lvl2pPr>
            <a:lvl3pPr marL="914430" indent="0">
              <a:buNone/>
              <a:defRPr sz="1000"/>
            </a:lvl3pPr>
            <a:lvl4pPr marL="1371646" indent="0">
              <a:buNone/>
              <a:defRPr sz="900"/>
            </a:lvl4pPr>
            <a:lvl5pPr marL="1828861" indent="0">
              <a:buNone/>
              <a:defRPr sz="900"/>
            </a:lvl5pPr>
            <a:lvl6pPr marL="2286076" indent="0">
              <a:buNone/>
              <a:defRPr sz="900"/>
            </a:lvl6pPr>
            <a:lvl7pPr marL="2743292" indent="0">
              <a:buNone/>
              <a:defRPr sz="900"/>
            </a:lvl7pPr>
            <a:lvl8pPr marL="3200507" indent="0">
              <a:buNone/>
              <a:defRPr sz="900"/>
            </a:lvl8pPr>
            <a:lvl9pPr marL="3657721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114E-4CC7-4E23-B0E7-34AFB37A8569}" type="datetimeFigureOut">
              <a:rPr lang="fr-FR" smtClean="0"/>
              <a:t>22/10/2019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3D20-4759-4BC7-992D-CA52A00EBA44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51994" y="594007"/>
            <a:ext cx="6425724" cy="77060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470" y="8567309"/>
            <a:ext cx="6425724" cy="927039"/>
          </a:xfrm>
        </p:spPr>
        <p:txBody>
          <a:bodyPr anchor="b"/>
          <a:lstStyle>
            <a:lvl1pPr algn="ctr">
              <a:defRPr sz="2201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" y="0"/>
            <a:ext cx="6992699" cy="8553450"/>
          </a:xfrm>
        </p:spPr>
        <p:txBody>
          <a:bodyPr/>
          <a:lstStyle>
            <a:lvl1pPr marL="0" indent="0">
              <a:buNone/>
              <a:defRPr sz="3200"/>
            </a:lvl1pPr>
            <a:lvl2pPr marL="457215" indent="0">
              <a:buNone/>
              <a:defRPr sz="2800"/>
            </a:lvl2pPr>
            <a:lvl3pPr marL="914430" indent="0">
              <a:buNone/>
              <a:defRPr sz="2400"/>
            </a:lvl3pPr>
            <a:lvl4pPr marL="1371646" indent="0">
              <a:buNone/>
              <a:defRPr sz="2000"/>
            </a:lvl4pPr>
            <a:lvl5pPr marL="1828861" indent="0">
              <a:buNone/>
              <a:defRPr sz="2000"/>
            </a:lvl5pPr>
            <a:lvl6pPr marL="2286076" indent="0">
              <a:buNone/>
              <a:defRPr sz="2000"/>
            </a:lvl6pPr>
            <a:lvl7pPr marL="2743292" indent="0">
              <a:buNone/>
              <a:defRPr sz="2000"/>
            </a:lvl7pPr>
            <a:lvl8pPr marL="3200507" indent="0">
              <a:buNone/>
              <a:defRPr sz="2000"/>
            </a:lvl8pPr>
            <a:lvl9pPr marL="3657721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9470" y="9503850"/>
            <a:ext cx="6425724" cy="955135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15" indent="0">
              <a:buNone/>
              <a:defRPr sz="1200"/>
            </a:lvl2pPr>
            <a:lvl3pPr marL="914430" indent="0">
              <a:buNone/>
              <a:defRPr sz="1000"/>
            </a:lvl3pPr>
            <a:lvl4pPr marL="1371646" indent="0">
              <a:buNone/>
              <a:defRPr sz="900"/>
            </a:lvl4pPr>
            <a:lvl5pPr marL="1828861" indent="0">
              <a:buNone/>
              <a:defRPr sz="900"/>
            </a:lvl5pPr>
            <a:lvl6pPr marL="2286076" indent="0">
              <a:buNone/>
              <a:defRPr sz="900"/>
            </a:lvl6pPr>
            <a:lvl7pPr marL="2743292" indent="0">
              <a:buNone/>
              <a:defRPr sz="900"/>
            </a:lvl7pPr>
            <a:lvl8pPr marL="3200507" indent="0">
              <a:buNone/>
              <a:defRPr sz="900"/>
            </a:lvl8pPr>
            <a:lvl9pPr marL="3657721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114E-4CC7-4E23-B0E7-34AFB37A8569}" type="datetimeFigureOut">
              <a:rPr lang="fr-FR" smtClean="0"/>
              <a:t>22/10/2019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DC3D20-4759-4BC7-992D-CA52A00EBA44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9" y="428171"/>
            <a:ext cx="6299728" cy="1781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9" y="2494769"/>
            <a:ext cx="6299728" cy="7484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992701" y="11"/>
            <a:ext cx="566976" cy="1069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3"/>
          </a:p>
        </p:txBody>
      </p:sp>
      <p:sp>
        <p:nvSpPr>
          <p:cNvPr id="8" name="Rectangle 7"/>
          <p:cNvSpPr/>
          <p:nvPr/>
        </p:nvSpPr>
        <p:spPr>
          <a:xfrm>
            <a:off x="6992701" y="8553463"/>
            <a:ext cx="566976" cy="10691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3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53545" y="8806899"/>
            <a:ext cx="453581" cy="617749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FDC3D20-4759-4BC7-992D-CA52A00EBA44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5405607" y="6446058"/>
            <a:ext cx="3690658" cy="302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5350170" y="2699965"/>
            <a:ext cx="3801532" cy="302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D23114E-4CC7-4E23-B0E7-34AFB37A8569}" type="datetimeFigureOut">
              <a:rPr lang="fr-FR" smtClean="0"/>
              <a:t>22/10/2019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30" rtl="0" eaLnBrk="1" latinLnBrk="0" hangingPunct="1">
        <a:spcBef>
          <a:spcPct val="0"/>
        </a:spcBef>
        <a:buNone/>
        <a:defRPr sz="4601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13" indent="-228608" algn="l" defTabSz="91443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1" kern="1200">
          <a:solidFill>
            <a:schemeClr val="tx1"/>
          </a:solidFill>
          <a:latin typeface="+mn-lt"/>
          <a:ea typeface="+mn-ea"/>
          <a:cs typeface="+mn-cs"/>
        </a:defRPr>
      </a:lvl1pPr>
      <a:lvl2pPr marL="640101" indent="-228608" algn="l" defTabSz="91443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74" indent="-228608" algn="l" defTabSz="91443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202" indent="-228608" algn="l" defTabSz="91443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533" indent="-228608" algn="l" defTabSz="91443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418" indent="-182887" algn="l" defTabSz="91443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305" indent="-182887" algn="l" defTabSz="91443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89" indent="-182887" algn="l" defTabSz="91443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76" indent="-182887" algn="l" defTabSz="91443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5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0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46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61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76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92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07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21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Logo GH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289" y="825153"/>
            <a:ext cx="977830" cy="752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6ECFF"/>
                  </a:outerShdw>
                </a:effectLst>
              </a14:hiddenEffects>
            </a:ext>
          </a:extLst>
        </p:spPr>
      </p:pic>
      <p:pic>
        <p:nvPicPr>
          <p:cNvPr id="1029" name="Picture 5" descr="LogoHOPITA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987" y="761797"/>
            <a:ext cx="2132856" cy="14468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e 5"/>
          <p:cNvGrpSpPr/>
          <p:nvPr/>
        </p:nvGrpSpPr>
        <p:grpSpPr>
          <a:xfrm>
            <a:off x="350841" y="4724307"/>
            <a:ext cx="5850391" cy="5113122"/>
            <a:chOff x="-1" y="4098161"/>
            <a:chExt cx="5850391" cy="5113122"/>
          </a:xfrm>
        </p:grpSpPr>
        <p:pic>
          <p:nvPicPr>
            <p:cNvPr id="1027" name="Picture 3" descr="C:\Users\Océane\Downloads\1344685_jfif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2896" y="6231954"/>
              <a:ext cx="3357494" cy="29793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Résultat de recherche d'images pour &quot;centre hospitalier d'issoire&quot;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4098161"/>
              <a:ext cx="3325509" cy="249413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720" y="6012160"/>
              <a:ext cx="2088284" cy="18967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4E5B6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3" name="ZoneTexte 2"/>
          <p:cNvSpPr txBox="1"/>
          <p:nvPr/>
        </p:nvSpPr>
        <p:spPr>
          <a:xfrm>
            <a:off x="643299" y="1028336"/>
            <a:ext cx="489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Bahnschrift" pitchFamily="34" charset="0"/>
              </a:rPr>
              <a:t>CONFERENCE</a:t>
            </a:r>
          </a:p>
          <a:p>
            <a:r>
              <a:rPr lang="fr-FR" sz="2400" dirty="0">
                <a:latin typeface="Bahnschrift" pitchFamily="34" charset="0"/>
              </a:rPr>
              <a:t>Avec le Pr </a:t>
            </a:r>
            <a:r>
              <a:rPr lang="fr-FR" sz="2400" dirty="0" err="1">
                <a:latin typeface="Bahnschrift" pitchFamily="34" charset="0"/>
              </a:rPr>
              <a:t>Guieze</a:t>
            </a:r>
            <a:r>
              <a:rPr lang="fr-FR" sz="2400" dirty="0">
                <a:latin typeface="Bahnschrift" pitchFamily="34" charset="0"/>
              </a:rPr>
              <a:t>, philosophe à l’Université de Clermont-Ferrand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67469" y="2752399"/>
            <a:ext cx="62646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3200">
                <a:latin typeface="Bahnschrift" pitchFamily="34" charset="0"/>
              </a:defRPr>
            </a:lvl1pPr>
          </a:lstStyle>
          <a:p>
            <a:pPr algn="ctr"/>
            <a:r>
              <a:rPr lang="fr-FR" sz="2800" dirty="0"/>
              <a:t>  </a:t>
            </a:r>
            <a:r>
              <a:rPr lang="fr-FR" dirty="0"/>
              <a:t>Quelle place pour la Personne dans la relation de soins ? </a:t>
            </a:r>
          </a:p>
          <a:p>
            <a:pPr algn="ctr"/>
            <a:r>
              <a:rPr lang="fr-FR" sz="2800" dirty="0"/>
              <a:t>Implications éthiques et pratiques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288603" y="4832010"/>
            <a:ext cx="357476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2800">
                <a:latin typeface="Bahnschrift" pitchFamily="34" charset="0"/>
              </a:defRPr>
            </a:lvl1pPr>
          </a:lstStyle>
          <a:p>
            <a:r>
              <a:rPr lang="fr-FR" sz="1900" dirty="0"/>
              <a:t>20 novembre </a:t>
            </a:r>
          </a:p>
          <a:p>
            <a:r>
              <a:rPr lang="fr-FR" sz="1900" dirty="0"/>
              <a:t>Salle polyvalente du Centre Hospitalier d’Issoire</a:t>
            </a:r>
          </a:p>
          <a:p>
            <a:r>
              <a:rPr lang="fr-FR" sz="1900" dirty="0"/>
              <a:t>18h à 20h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67469" y="8933447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Bahnschrift" pitchFamily="34" charset="0"/>
              </a:rPr>
              <a:t>Ouvert à tous</a:t>
            </a:r>
          </a:p>
          <a:p>
            <a:r>
              <a:rPr lang="fr-FR" sz="2000" dirty="0">
                <a:latin typeface="Bahnschrift" pitchFamily="34" charset="0"/>
              </a:rPr>
              <a:t>Entrée libre et gratuite</a:t>
            </a:r>
          </a:p>
        </p:txBody>
      </p:sp>
    </p:spTree>
    <p:extLst>
      <p:ext uri="{BB962C8B-B14F-4D97-AF65-F5344CB8AC3E}">
        <p14:creationId xmlns:p14="http://schemas.microsoft.com/office/powerpoint/2010/main" val="321931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Exécutif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124</TotalTime>
  <Words>30</Words>
  <Application>Microsoft Office PowerPoint</Application>
  <PresentationFormat>Personnalisé</PresentationFormat>
  <Paragraphs>10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Bahnschrift</vt:lpstr>
      <vt:lpstr>Calibri</vt:lpstr>
      <vt:lpstr>Cambria</vt:lpstr>
      <vt:lpstr>Contiguïté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Océane</dc:creator>
  <cp:lastModifiedBy>SAGOT Virginie</cp:lastModifiedBy>
  <cp:revision>40</cp:revision>
  <cp:lastPrinted>2019-10-21T09:04:53Z</cp:lastPrinted>
  <dcterms:created xsi:type="dcterms:W3CDTF">2019-10-09T16:42:03Z</dcterms:created>
  <dcterms:modified xsi:type="dcterms:W3CDTF">2019-10-22T07:10:07Z</dcterms:modified>
</cp:coreProperties>
</file>